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grandir Narrow" panose="020B0604020202020204" charset="0"/>
      <p:regular r:id="rId17"/>
    </p:embeddedFont>
    <p:embeddedFont>
      <p:font typeface="Agrandir Narrow Bold" panose="020B0604020202020204" charset="0"/>
      <p:regular r:id="rId18"/>
    </p:embeddedFont>
    <p:embeddedFont>
      <p:font typeface="Days" panose="02000505050000020004" charset="0"/>
      <p:regular r:id="rId19"/>
    </p:embeddedFont>
    <p:embeddedFont>
      <p:font typeface="Open Sauce" panose="020B0604020202020204" charset="0"/>
      <p:regular r:id="rId20"/>
    </p:embeddedFont>
    <p:embeddedFont>
      <p:font typeface="Open Sauce Bold" panose="020B0604020202020204" charset="0"/>
      <p:regular r:id="rId21"/>
    </p:embeddedFont>
    <p:embeddedFont>
      <p:font typeface="Open Sauce Light" panose="020B0604020202020204" charset="0"/>
      <p:regular r:id="rId22"/>
    </p:embeddedFont>
    <p:embeddedFont>
      <p:font typeface="Open Sauce Medium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37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80397" y="800811"/>
            <a:ext cx="967526" cy="967526"/>
          </a:xfrm>
          <a:custGeom>
            <a:avLst/>
            <a:gdLst/>
            <a:ahLst/>
            <a:cxnLst/>
            <a:rect l="l" t="t" r="r" b="b"/>
            <a:pathLst>
              <a:path w="967526" h="967526">
                <a:moveTo>
                  <a:pt x="0" y="0"/>
                </a:moveTo>
                <a:lnTo>
                  <a:pt x="967526" y="0"/>
                </a:lnTo>
                <a:lnTo>
                  <a:pt x="967526" y="967527"/>
                </a:lnTo>
                <a:lnTo>
                  <a:pt x="0" y="967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64160" y="3895987"/>
            <a:ext cx="17116190" cy="118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84"/>
              </a:lnSpc>
            </a:pPr>
            <a:r>
              <a:rPr lang="en-US" sz="8258" spc="594">
                <a:solidFill>
                  <a:srgbClr val="FFFFFF"/>
                </a:solidFill>
                <a:latin typeface="Open Sauce Medium"/>
              </a:rPr>
              <a:t>CRYPTOTRACK PRO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6185" y="5181600"/>
            <a:ext cx="11236779" cy="107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0"/>
              </a:lnSpc>
            </a:pPr>
            <a:r>
              <a:rPr lang="en-US" sz="3846" spc="142">
                <a:solidFill>
                  <a:srgbClr val="FFFFFF"/>
                </a:solidFill>
                <a:latin typeface="Days"/>
              </a:rPr>
              <a:t>Empowering Your Cryptocurrency Journey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2103" y="1016444"/>
            <a:ext cx="3553118" cy="47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Christ University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9281" y="7254681"/>
            <a:ext cx="5132793" cy="64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Java Presentation</a:t>
            </a:r>
          </a:p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Department of Computer Science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987855" cy="5966458"/>
          </a:xfrm>
          <a:custGeom>
            <a:avLst/>
            <a:gdLst/>
            <a:ahLst/>
            <a:cxnLst/>
            <a:rect l="l" t="t" r="r" b="b"/>
            <a:pathLst>
              <a:path w="8987855" h="5966458">
                <a:moveTo>
                  <a:pt x="0" y="0"/>
                </a:moveTo>
                <a:lnTo>
                  <a:pt x="8987855" y="0"/>
                </a:lnTo>
                <a:lnTo>
                  <a:pt x="8987855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9" b="-26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87855" y="4320542"/>
            <a:ext cx="9300145" cy="5966458"/>
          </a:xfrm>
          <a:custGeom>
            <a:avLst/>
            <a:gdLst/>
            <a:ahLst/>
            <a:cxnLst/>
            <a:rect l="l" t="t" r="r" b="b"/>
            <a:pathLst>
              <a:path w="9300145" h="5966458">
                <a:moveTo>
                  <a:pt x="0" y="0"/>
                </a:moveTo>
                <a:lnTo>
                  <a:pt x="9300145" y="0"/>
                </a:lnTo>
                <a:lnTo>
                  <a:pt x="9300145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15" b="-2015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6102804"/>
          </a:xfrm>
          <a:custGeom>
            <a:avLst/>
            <a:gdLst/>
            <a:ahLst/>
            <a:cxnLst/>
            <a:rect l="l" t="t" r="r" b="b"/>
            <a:pathLst>
              <a:path w="9144000" h="6102804">
                <a:moveTo>
                  <a:pt x="0" y="0"/>
                </a:moveTo>
                <a:lnTo>
                  <a:pt x="9144000" y="0"/>
                </a:lnTo>
                <a:lnTo>
                  <a:pt x="9144000" y="6102804"/>
                </a:lnTo>
                <a:lnTo>
                  <a:pt x="0" y="610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4184196"/>
            <a:ext cx="9144000" cy="6102804"/>
          </a:xfrm>
          <a:custGeom>
            <a:avLst/>
            <a:gdLst/>
            <a:ahLst/>
            <a:cxnLst/>
            <a:rect l="l" t="t" r="r" b="b"/>
            <a:pathLst>
              <a:path w="9144000" h="6102804">
                <a:moveTo>
                  <a:pt x="0" y="0"/>
                </a:moveTo>
                <a:lnTo>
                  <a:pt x="9144000" y="0"/>
                </a:lnTo>
                <a:lnTo>
                  <a:pt x="9144000" y="6102804"/>
                </a:lnTo>
                <a:lnTo>
                  <a:pt x="0" y="610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6102804"/>
          </a:xfrm>
          <a:custGeom>
            <a:avLst/>
            <a:gdLst/>
            <a:ahLst/>
            <a:cxnLst/>
            <a:rect l="l" t="t" r="r" b="b"/>
            <a:pathLst>
              <a:path w="9144000" h="6102804">
                <a:moveTo>
                  <a:pt x="0" y="0"/>
                </a:moveTo>
                <a:lnTo>
                  <a:pt x="9144000" y="0"/>
                </a:lnTo>
                <a:lnTo>
                  <a:pt x="9144000" y="6102804"/>
                </a:lnTo>
                <a:lnTo>
                  <a:pt x="0" y="610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4184196"/>
            <a:ext cx="9144000" cy="6102804"/>
          </a:xfrm>
          <a:custGeom>
            <a:avLst/>
            <a:gdLst/>
            <a:ahLst/>
            <a:cxnLst/>
            <a:rect l="l" t="t" r="r" b="b"/>
            <a:pathLst>
              <a:path w="9144000" h="6102804">
                <a:moveTo>
                  <a:pt x="0" y="0"/>
                </a:moveTo>
                <a:lnTo>
                  <a:pt x="9144000" y="0"/>
                </a:lnTo>
                <a:lnTo>
                  <a:pt x="9144000" y="6102804"/>
                </a:lnTo>
                <a:lnTo>
                  <a:pt x="0" y="610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29829" y="4195128"/>
            <a:ext cx="5056438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INSIGHTS AND DISCOVERIES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8654651" y="2652442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469692" y="4447221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2" name="TextBox 12"/>
          <p:cNvSpPr txBox="1"/>
          <p:nvPr/>
        </p:nvSpPr>
        <p:spPr>
          <a:xfrm>
            <a:off x="9054139" y="2441888"/>
            <a:ext cx="7076177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Interesting Observations and Findings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54139" y="4401675"/>
            <a:ext cx="6239405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User Engagement Metrics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3411456"/>
            <a:ext cx="7022611" cy="101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>
              <a:lnSpc>
                <a:spcPts val="2058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Unexpected correlations between different cryptocurrencies were discovered during the analysis.</a:t>
            </a:r>
          </a:p>
          <a:p>
            <a:pPr marL="302262" lvl="1" indent="-151131">
              <a:lnSpc>
                <a:spcPts val="2058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Noteworthy patterns in user behavior within the CryptoChecker application shed light on user preferences and trends.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80295" y="4952189"/>
            <a:ext cx="6986316" cy="127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>
              <a:lnSpc>
                <a:spcPts val="2058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Examination of user engagement metrics revealed patterns in user activity.</a:t>
            </a:r>
          </a:p>
          <a:p>
            <a:pPr marL="302262" lvl="1" indent="-151131">
              <a:lnSpc>
                <a:spcPts val="2058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Insights into user preferences and usage patterns were gleaned from user behavior analysis.</a:t>
            </a:r>
          </a:p>
          <a:p>
            <a:pPr marL="302262" lvl="1" indent="-151131">
              <a:lnSpc>
                <a:spcPts val="2058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Observations on user interaction highlighted popular features and functionalities of CryptoChecker.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469692" y="6360189"/>
            <a:ext cx="369918" cy="369918"/>
            <a:chOff x="6705600" y="1371600"/>
            <a:chExt cx="10972800" cy="10972800"/>
          </a:xfrm>
        </p:grpSpPr>
        <p:sp>
          <p:nvSpPr>
            <p:cNvPr id="17" name="Freeform 1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8" name="TextBox 18"/>
          <p:cNvSpPr txBox="1"/>
          <p:nvPr/>
        </p:nvSpPr>
        <p:spPr>
          <a:xfrm>
            <a:off x="9054139" y="6355762"/>
            <a:ext cx="7112472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Trends Observed in Cryptocurrency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7359697"/>
            <a:ext cx="7022611" cy="76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>
              <a:lnSpc>
                <a:spcPts val="2058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Identification of emerging trends like the DeFi boom and NFT craze.</a:t>
            </a:r>
          </a:p>
          <a:p>
            <a:pPr marL="302262" lvl="1" indent="-151131">
              <a:lnSpc>
                <a:spcPts val="2058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Analysis of historical data correlating Bitcoin's price with economic events.</a:t>
            </a:r>
          </a:p>
          <a:p>
            <a:pPr marL="302262" lvl="1" indent="-151131">
              <a:lnSpc>
                <a:spcPts val="2058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Prediction of future trends using sentiment analysis and algorithmic trading.</a:t>
            </a:r>
          </a:p>
        </p:txBody>
      </p:sp>
      <p:sp>
        <p:nvSpPr>
          <p:cNvPr id="20" name="AutoShape 20"/>
          <p:cNvSpPr/>
          <p:nvPr/>
        </p:nvSpPr>
        <p:spPr>
          <a:xfrm flipH="1" flipV="1">
            <a:off x="-7578278" y="636018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97088" y="-628312"/>
            <a:ext cx="8570811" cy="11543623"/>
            <a:chOff x="0" y="0"/>
            <a:chExt cx="3632200" cy="4892040"/>
          </a:xfrm>
        </p:grpSpPr>
        <p:sp>
          <p:nvSpPr>
            <p:cNvPr id="4" name="Freeform 4"/>
            <p:cNvSpPr/>
            <p:nvPr/>
          </p:nvSpPr>
          <p:spPr>
            <a:xfrm>
              <a:off x="15240" y="15240"/>
              <a:ext cx="3600450" cy="4860290"/>
            </a:xfrm>
            <a:custGeom>
              <a:avLst/>
              <a:gdLst/>
              <a:ahLst/>
              <a:cxnLst/>
              <a:rect l="l" t="t" r="r" b="b"/>
              <a:pathLst>
                <a:path w="3600450" h="4860290">
                  <a:moveTo>
                    <a:pt x="0" y="0"/>
                  </a:moveTo>
                  <a:lnTo>
                    <a:pt x="3600450" y="0"/>
                  </a:lnTo>
                  <a:lnTo>
                    <a:pt x="3600450" y="4860290"/>
                  </a:lnTo>
                  <a:lnTo>
                    <a:pt x="0" y="4860290"/>
                  </a:lnTo>
                  <a:close/>
                </a:path>
              </a:pathLst>
            </a:custGeom>
            <a:blipFill>
              <a:blip r:embed="rId4"/>
              <a:stretch>
                <a:fillRect l="-51243" r="-5124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632200" cy="4892040"/>
            </a:xfrm>
            <a:custGeom>
              <a:avLst/>
              <a:gdLst/>
              <a:ahLst/>
              <a:cxnLst/>
              <a:rect l="l" t="t" r="r" b="b"/>
              <a:pathLst>
                <a:path w="3632200" h="4892040">
                  <a:moveTo>
                    <a:pt x="3632200" y="4892040"/>
                  </a:moveTo>
                  <a:lnTo>
                    <a:pt x="0" y="489204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892040"/>
                  </a:lnTo>
                  <a:close/>
                  <a:moveTo>
                    <a:pt x="31750" y="4860290"/>
                  </a:moveTo>
                  <a:lnTo>
                    <a:pt x="3600450" y="486029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86029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390865" y="5095875"/>
            <a:ext cx="7606222" cy="531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646"/>
              </a:lnSpc>
              <a:buAutoNum type="arabicPeriod"/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Key Findings</a:t>
            </a:r>
            <a:r>
              <a:rPr lang="en-US" sz="1800">
                <a:solidFill>
                  <a:srgbClr val="000000"/>
                </a:solidFill>
                <a:latin typeface="Open Sauce Light"/>
              </a:rPr>
              <a:t>: Through CryptoChecker, we discovered valuable insights into cryptocurrency trends and user behavior, providing a deeper understanding of the digital asset landscape.</a:t>
            </a:r>
          </a:p>
          <a:p>
            <a:pPr marL="388620" lvl="1" indent="-194310">
              <a:lnSpc>
                <a:spcPts val="2646"/>
              </a:lnSpc>
              <a:buAutoNum type="arabicPeriod"/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Project Success</a:t>
            </a:r>
            <a:r>
              <a:rPr lang="en-US" sz="1800">
                <a:solidFill>
                  <a:srgbClr val="000000"/>
                </a:solidFill>
                <a:latin typeface="Open Sauce Light"/>
              </a:rPr>
              <a:t>: The successful implementation of CryptoChecker fulfilled its objectives by empowering users with comprehensive data analysis tools, enabling informed decision-making in the volatile cryptocurrency market.</a:t>
            </a:r>
          </a:p>
          <a:p>
            <a:pPr marL="388620" lvl="1" indent="-194310">
              <a:lnSpc>
                <a:spcPts val="2646"/>
              </a:lnSpc>
              <a:buAutoNum type="arabicPeriod"/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Lessons Learned</a:t>
            </a:r>
            <a:r>
              <a:rPr lang="en-US" sz="1800">
                <a:solidFill>
                  <a:srgbClr val="000000"/>
                </a:solidFill>
                <a:latin typeface="Open Sauce Light"/>
              </a:rPr>
              <a:t>: Over the course of this project, we encountered and overcame various challenges, enriching our skills in data analysis and software development. These experiences have provided invaluable lessons for future endeavors.</a:t>
            </a:r>
          </a:p>
          <a:p>
            <a:pPr marL="388620" lvl="1" indent="-194310">
              <a:lnSpc>
                <a:spcPts val="2646"/>
              </a:lnSpc>
              <a:buAutoNum type="arabicPeriod"/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Future Improvements</a:t>
            </a:r>
            <a:r>
              <a:rPr lang="en-US" sz="1800">
                <a:solidFill>
                  <a:srgbClr val="000000"/>
                </a:solidFill>
                <a:latin typeface="Open Sauce Light"/>
              </a:rPr>
              <a:t>: Looking ahead, there are opportunities to enhance CryptoChecker further. We aim to refine visualization techniques, expand support for additional cryptocurrencies, and optimize the user interface for a more seamless experience.</a:t>
            </a:r>
          </a:p>
          <a:p>
            <a:pPr>
              <a:lnSpc>
                <a:spcPts val="2646"/>
              </a:lnSpc>
            </a:pPr>
            <a:endParaRPr lang="en-US" sz="180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2390865" y="4846255"/>
            <a:ext cx="6160724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390865" y="3758499"/>
            <a:ext cx="7812334" cy="97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0"/>
              </a:lnSpc>
            </a:pPr>
            <a:r>
              <a:rPr lang="en-US" sz="6900" spc="1069">
                <a:solidFill>
                  <a:srgbClr val="000000"/>
                </a:solidFill>
                <a:latin typeface="Open Sauce Medium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52103" y="1016444"/>
            <a:ext cx="3553118" cy="47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Christ University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047750" y="-419512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9144000" y="2612047"/>
            <a:ext cx="7479040" cy="2055203"/>
            <a:chOff x="0" y="0"/>
            <a:chExt cx="1969788" cy="5412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9788" cy="541288"/>
            </a:xfrm>
            <a:custGeom>
              <a:avLst/>
              <a:gdLst/>
              <a:ahLst/>
              <a:cxnLst/>
              <a:rect l="l" t="t" r="r" b="b"/>
              <a:pathLst>
                <a:path w="1969788" h="541288">
                  <a:moveTo>
                    <a:pt x="0" y="0"/>
                  </a:moveTo>
                  <a:lnTo>
                    <a:pt x="1969788" y="0"/>
                  </a:lnTo>
                  <a:lnTo>
                    <a:pt x="1969788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69788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12442" y="3072119"/>
            <a:ext cx="6742157" cy="12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5399" y="5197421"/>
            <a:ext cx="5330477" cy="109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>
                <a:solidFill>
                  <a:srgbClr val="FFFFFF"/>
                </a:solidFill>
                <a:latin typeface="Agrandir Narrow Bold"/>
              </a:rPr>
              <a:t>Adhyayan Amit Jain</a:t>
            </a:r>
          </a:p>
          <a:p>
            <a:pPr algn="r">
              <a:lnSpc>
                <a:spcPts val="2046"/>
              </a:lnSpc>
            </a:pPr>
            <a:r>
              <a:rPr lang="en-US" sz="1860" spc="158">
                <a:solidFill>
                  <a:srgbClr val="FFFFFF"/>
                </a:solidFill>
                <a:latin typeface="Agrandir Narrow Bold"/>
              </a:rPr>
              <a:t>3MDS - B</a:t>
            </a:r>
          </a:p>
          <a:p>
            <a:pPr algn="r">
              <a:lnSpc>
                <a:spcPts val="2046"/>
              </a:lnSpc>
            </a:pPr>
            <a:r>
              <a:rPr lang="en-US" sz="1860" spc="158">
                <a:solidFill>
                  <a:srgbClr val="FFFFFF"/>
                </a:solidFill>
                <a:latin typeface="Agrandir Narrow Bold"/>
              </a:rPr>
              <a:t>2348468</a:t>
            </a:r>
          </a:p>
          <a:p>
            <a:pPr algn="r">
              <a:lnSpc>
                <a:spcPts val="2046"/>
              </a:lnSpc>
            </a:pPr>
            <a:r>
              <a:rPr lang="en-US" sz="1860" spc="158">
                <a:solidFill>
                  <a:srgbClr val="FFFFFF"/>
                </a:solidFill>
                <a:latin typeface="Agrandir Narrow Bold"/>
              </a:rPr>
              <a:t>adhyayan.amit@msds.christuniversity.in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80397" y="800811"/>
            <a:ext cx="967526" cy="967526"/>
          </a:xfrm>
          <a:custGeom>
            <a:avLst/>
            <a:gdLst/>
            <a:ahLst/>
            <a:cxnLst/>
            <a:rect l="l" t="t" r="r" b="b"/>
            <a:pathLst>
              <a:path w="967526" h="967526">
                <a:moveTo>
                  <a:pt x="0" y="0"/>
                </a:moveTo>
                <a:lnTo>
                  <a:pt x="967526" y="0"/>
                </a:lnTo>
                <a:lnTo>
                  <a:pt x="967526" y="967527"/>
                </a:lnTo>
                <a:lnTo>
                  <a:pt x="0" y="967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3838745" y="4174609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838649" y="197780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13044" y="5572338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880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9426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688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917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2736" y="5572338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Key Features:</a:t>
            </a:r>
          </a:p>
          <a:p>
            <a:pPr algn="ctr"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12429" y="5572338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Sample 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62122" y="5572338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Output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2736" y="7650023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78500" y="6720713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43957" y="6720713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2429" y="7650023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38615" y="2876325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559239" y="3307821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59239" y="4400338"/>
            <a:ext cx="5870874" cy="331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Cryptocurrencies have revolutionized finance, demanding efficient tracking and analysis tools.</a:t>
            </a:r>
          </a:p>
          <a:p>
            <a:pPr marL="388620" lvl="1" indent="-194310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Investors struggle with the decentralized and volatile nature of cryptocurrency data.</a:t>
            </a:r>
          </a:p>
          <a:p>
            <a:pPr marL="388620" lvl="1" indent="-194310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CryptoChecker emerges as a centralized solution offering real-time tracking, analysis, and portfolio management.</a:t>
            </a:r>
          </a:p>
          <a:p>
            <a:pPr marL="388620" lvl="1" indent="-194310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Its customizable features and actionable insights empower users for confident decision-making.</a:t>
            </a:r>
          </a:p>
          <a:p>
            <a:pPr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91519" y="6522102"/>
            <a:ext cx="487350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Comprehensive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1519" y="4960302"/>
            <a:ext cx="3736180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grandir Narrow"/>
              </a:rPr>
              <a:t>Explore CryptoChecker's customizable dashboards and advanced analytics.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17346" y="4493536"/>
            <a:ext cx="898829" cy="939201"/>
            <a:chOff x="0" y="0"/>
            <a:chExt cx="1198439" cy="12522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91519" y="4509458"/>
            <a:ext cx="373618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Unique 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91519" y="6972947"/>
            <a:ext cx="3736180" cy="87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grandir Narrow"/>
              </a:rPr>
              <a:t>Dive deep into historical data, market sentiment analysis, and predictive modeling.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1591" y="4960302"/>
            <a:ext cx="3817417" cy="87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grandir Narrow"/>
              </a:rPr>
              <a:t>Witness live updates on cryptocurrency prices, market trends, and portfolio performance.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91591" y="4509458"/>
            <a:ext cx="407461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Real-time Tracking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91591" y="6972947"/>
            <a:ext cx="3654943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grandir Narrow"/>
              </a:rPr>
              <a:t>Enjoy a sleek and intuitive design, suitable for both novice and experienced users.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1591" y="6522102"/>
            <a:ext cx="559250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User-friendly Interface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23303" y="3011793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Open Sauce Medium"/>
              </a:rPr>
              <a:t>KEY FEATURES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65018" y="4478643"/>
            <a:ext cx="898829" cy="939201"/>
            <a:chOff x="0" y="0"/>
            <a:chExt cx="1198439" cy="125226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417346" y="6491288"/>
            <a:ext cx="898829" cy="939201"/>
            <a:chOff x="0" y="0"/>
            <a:chExt cx="1198439" cy="1252268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65018" y="6491288"/>
            <a:ext cx="898829" cy="939201"/>
            <a:chOff x="0" y="0"/>
            <a:chExt cx="1198439" cy="1252268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10983650" y="-1054053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3307028" y="4205366"/>
            <a:ext cx="11291300" cy="0"/>
          </a:xfrm>
          <a:prstGeom prst="line">
            <a:avLst/>
          </a:prstGeom>
          <a:ln w="76200" cap="flat">
            <a:solidFill>
              <a:srgbClr val="20235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5400000">
            <a:off x="14598328" y="4037857"/>
            <a:ext cx="411218" cy="411218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5400000">
            <a:off x="12046404" y="4037857"/>
            <a:ext cx="411218" cy="411218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5400000">
            <a:off x="9081664" y="4037857"/>
            <a:ext cx="411218" cy="411218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5400000">
            <a:off x="6241759" y="3999757"/>
            <a:ext cx="411218" cy="411218"/>
            <a:chOff x="6705600" y="1371600"/>
            <a:chExt cx="10972800" cy="10972800"/>
          </a:xfrm>
        </p:grpSpPr>
        <p:sp>
          <p:nvSpPr>
            <p:cNvPr id="14" name="Freeform 1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5400000">
            <a:off x="3278453" y="4037857"/>
            <a:ext cx="411218" cy="411218"/>
            <a:chOff x="6705600" y="1371600"/>
            <a:chExt cx="10972800" cy="10972800"/>
          </a:xfrm>
        </p:grpSpPr>
        <p:sp>
          <p:nvSpPr>
            <p:cNvPr id="16" name="Freeform 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7" name="TextBox 17"/>
          <p:cNvSpPr txBox="1"/>
          <p:nvPr/>
        </p:nvSpPr>
        <p:spPr>
          <a:xfrm>
            <a:off x="3278453" y="5087470"/>
            <a:ext cx="2736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INTEGRATION CAPABILITIES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78453" y="5920318"/>
            <a:ext cx="2449249" cy="93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Seamlessly integrate CryptoChecker with various exchanges and wallets for streamlined data management.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46404" y="5087470"/>
            <a:ext cx="2736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CONTINUOUS DEVELOPMENT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01104" y="5087470"/>
            <a:ext cx="2736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SECURITY MEASURES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98255" y="5920318"/>
            <a:ext cx="2449249" cy="93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Learn about CryptoChecker's robust security protocols to ensure the safety of user data and assets.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23754" y="5087470"/>
            <a:ext cx="27364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SCALABILITY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23754" y="5920318"/>
            <a:ext cx="2449249" cy="117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Discover how CryptoChecker can scale to accommodate the needs of individual investors, traders, and institutional clients.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46404" y="5920318"/>
            <a:ext cx="2449249" cy="93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Stay informed about ongoing updates and enhancements to CryptoChecker's features and functionalities.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154161" y="2462277"/>
            <a:ext cx="10444167" cy="88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6"/>
              </a:lnSpc>
              <a:spcBef>
                <a:spcPct val="0"/>
              </a:spcBef>
            </a:pPr>
            <a:r>
              <a:rPr lang="en-US" sz="5243" spc="146">
                <a:solidFill>
                  <a:srgbClr val="010101"/>
                </a:solidFill>
                <a:latin typeface="Open Sauce"/>
              </a:rPr>
              <a:t>KEY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5649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33888" y="4394200"/>
            <a:ext cx="6185598" cy="154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Open Sauce Medium"/>
              </a:rPr>
              <a:t>SAMPLE CODE SNIPPETS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1985" y="1731407"/>
            <a:ext cx="7284828" cy="7284799"/>
            <a:chOff x="0" y="0"/>
            <a:chExt cx="6350025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 flipH="1">
            <a:off x="9733888" y="6212745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495692" cy="5143500"/>
          </a:xfrm>
          <a:custGeom>
            <a:avLst/>
            <a:gdLst/>
            <a:ahLst/>
            <a:cxnLst/>
            <a:rect l="l" t="t" r="r" b="b"/>
            <a:pathLst>
              <a:path w="9495692" h="5143500">
                <a:moveTo>
                  <a:pt x="0" y="0"/>
                </a:moveTo>
                <a:lnTo>
                  <a:pt x="9495692" y="0"/>
                </a:lnTo>
                <a:lnTo>
                  <a:pt x="949569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66959" y="4750603"/>
            <a:ext cx="10221041" cy="5536397"/>
          </a:xfrm>
          <a:custGeom>
            <a:avLst/>
            <a:gdLst/>
            <a:ahLst/>
            <a:cxnLst/>
            <a:rect l="l" t="t" r="r" b="b"/>
            <a:pathLst>
              <a:path w="10221041" h="5536397">
                <a:moveTo>
                  <a:pt x="0" y="0"/>
                </a:moveTo>
                <a:lnTo>
                  <a:pt x="10221041" y="0"/>
                </a:lnTo>
                <a:lnTo>
                  <a:pt x="10221041" y="5536397"/>
                </a:lnTo>
                <a:lnTo>
                  <a:pt x="0" y="5536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495692" cy="5143500"/>
          </a:xfrm>
          <a:custGeom>
            <a:avLst/>
            <a:gdLst/>
            <a:ahLst/>
            <a:cxnLst/>
            <a:rect l="l" t="t" r="r" b="b"/>
            <a:pathLst>
              <a:path w="9495692" h="5143500">
                <a:moveTo>
                  <a:pt x="0" y="0"/>
                </a:moveTo>
                <a:lnTo>
                  <a:pt x="9495692" y="0"/>
                </a:lnTo>
                <a:lnTo>
                  <a:pt x="949569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44658" y="4684356"/>
            <a:ext cx="10343342" cy="5602644"/>
          </a:xfrm>
          <a:custGeom>
            <a:avLst/>
            <a:gdLst/>
            <a:ahLst/>
            <a:cxnLst/>
            <a:rect l="l" t="t" r="r" b="b"/>
            <a:pathLst>
              <a:path w="10343342" h="5602644">
                <a:moveTo>
                  <a:pt x="0" y="0"/>
                </a:moveTo>
                <a:lnTo>
                  <a:pt x="10343342" y="0"/>
                </a:lnTo>
                <a:lnTo>
                  <a:pt x="10343342" y="5602644"/>
                </a:lnTo>
                <a:lnTo>
                  <a:pt x="0" y="5602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43849" y="4492688"/>
            <a:ext cx="9400302" cy="88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 Medium"/>
              </a:rPr>
              <a:t>OUTPUT AND VISUALS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1565722" y="5678666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492</Words>
  <Application>Microsoft Office PowerPoint</Application>
  <PresentationFormat>Custom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Open Sauce Light</vt:lpstr>
      <vt:lpstr>Open Sauce Medium</vt:lpstr>
      <vt:lpstr>Days</vt:lpstr>
      <vt:lpstr>Arial</vt:lpstr>
      <vt:lpstr>Calibri</vt:lpstr>
      <vt:lpstr>Open Sauce Bold</vt:lpstr>
      <vt:lpstr>Agrandir Narrow Bold</vt:lpstr>
      <vt:lpstr>Open Sauce</vt:lpstr>
      <vt:lpstr>Agrandir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cp:lastModifiedBy>Adhyayan Jain</cp:lastModifiedBy>
  <cp:revision>2</cp:revision>
  <dcterms:created xsi:type="dcterms:W3CDTF">2006-08-16T00:00:00Z</dcterms:created>
  <dcterms:modified xsi:type="dcterms:W3CDTF">2024-04-29T08:56:42Z</dcterms:modified>
  <dc:identifier>DAGDx-o6D8E</dc:identifier>
</cp:coreProperties>
</file>